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31.png" ContentType="image/png"/>
  <Override PartName="/ppt/media/image8.jpeg" ContentType="image/jpe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jpeg" ContentType="image/jpe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ba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0320" cy="685656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6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9449280" y="11520"/>
            <a:ext cx="2741400" cy="113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3"/>
          <p:cNvSpPr/>
          <p:nvPr/>
        </p:nvSpPr>
        <p:spPr>
          <a:xfrm>
            <a:off x="1080" y="1080"/>
            <a:ext cx="12190320" cy="6856200"/>
          </a:xfrm>
          <a:prstGeom prst="rect">
            <a:avLst/>
          </a:prstGeom>
          <a:blipFill rotWithShape="0">
            <a:blip r:embed="rId1">
              <a:alphaModFix amt="4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just">
              <a:lnSpc>
                <a:spcPct val="150000"/>
              </a:lnSpc>
              <a:buNone/>
            </a:pPr>
            <a:r>
              <a:rPr b="1" i="1" lang="en-US" sz="2400" spc="-1" strike="noStrike" u="dbl">
                <a:solidFill>
                  <a:srgbClr val="000000"/>
                </a:solidFill>
                <a:uFillTx/>
                <a:latin typeface="Arial"/>
                <a:ea typeface="DejaVu Sans"/>
              </a:rPr>
              <a:t>DEPLOYMENT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6" name="Picture 8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5943600" y="4493160"/>
            <a:ext cx="2366280" cy="122112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24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8011440" y="1371600"/>
            <a:ext cx="2274840" cy="162972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27" descr="Text&#10;&#10;Description automatically generated"/>
          <p:cNvPicPr/>
          <p:nvPr/>
        </p:nvPicPr>
        <p:blipFill>
          <a:blip r:embed="rId4"/>
          <a:stretch/>
        </p:blipFill>
        <p:spPr>
          <a:xfrm>
            <a:off x="6629400" y="5860080"/>
            <a:ext cx="913680" cy="54000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29" descr="Text&#10;&#10;Description automatically generated"/>
          <p:cNvPicPr/>
          <p:nvPr/>
        </p:nvPicPr>
        <p:blipFill>
          <a:blip r:embed="rId5"/>
          <a:stretch/>
        </p:blipFill>
        <p:spPr>
          <a:xfrm>
            <a:off x="9732240" y="3802680"/>
            <a:ext cx="866880" cy="76860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30" descr="Text&#10;&#10;Description automatically generated"/>
          <p:cNvPicPr/>
          <p:nvPr/>
        </p:nvPicPr>
        <p:blipFill>
          <a:blip r:embed="rId6"/>
          <a:stretch/>
        </p:blipFill>
        <p:spPr>
          <a:xfrm>
            <a:off x="10058400" y="2514600"/>
            <a:ext cx="913680" cy="431280"/>
          </a:xfrm>
          <a:prstGeom prst="rect">
            <a:avLst/>
          </a:prstGeom>
          <a:ln w="0">
            <a:noFill/>
          </a:ln>
        </p:spPr>
      </p:pic>
      <p:sp>
        <p:nvSpPr>
          <p:cNvPr id="121" name="Arrow: Right 1"/>
          <p:cNvSpPr/>
          <p:nvPr/>
        </p:nvSpPr>
        <p:spPr>
          <a:xfrm flipV="1">
            <a:off x="4800600" y="4799520"/>
            <a:ext cx="913680" cy="45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Arrow: Bent-Up 1"/>
          <p:cNvSpPr/>
          <p:nvPr/>
        </p:nvSpPr>
        <p:spPr>
          <a:xfrm>
            <a:off x="8525520" y="2956320"/>
            <a:ext cx="1206000" cy="2226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228600" y="4337640"/>
            <a:ext cx="1789200" cy="16052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2018520" y="4572000"/>
            <a:ext cx="888120" cy="88812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2743200" y="4182840"/>
            <a:ext cx="1661400" cy="17600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10"/>
          <a:stretch/>
        </p:blipFill>
        <p:spPr>
          <a:xfrm>
            <a:off x="4308480" y="1108080"/>
            <a:ext cx="2091600" cy="2091600"/>
          </a:xfrm>
          <a:prstGeom prst="rect">
            <a:avLst/>
          </a:prstGeom>
          <a:ln w="0">
            <a:noFill/>
          </a:ln>
        </p:spPr>
      </p:pic>
      <p:sp>
        <p:nvSpPr>
          <p:cNvPr id="127" name="Arrow: Right 3"/>
          <p:cNvSpPr/>
          <p:nvPr/>
        </p:nvSpPr>
        <p:spPr>
          <a:xfrm flipH="1" flipV="1">
            <a:off x="6399720" y="1827720"/>
            <a:ext cx="1142280" cy="45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2520" y="6840"/>
            <a:ext cx="12055680" cy="685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6a21d"/>
                </a:solidFill>
                <a:latin typeface="Gill Sans MT"/>
              </a:rPr>
              <a:t>CONCLUSION 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  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Employee Management System is a web application        where the employee information is managed.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  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Employee information includes adding leaves and            generating salary slips. 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     </a:t>
            </a:r>
            <a:r>
              <a:rPr b="0" lang="en-US" sz="32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     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2520" y="-7560"/>
            <a:ext cx="12112920" cy="685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</a:rPr>
              <a:t>                                                  </a:t>
            </a:r>
            <a:r>
              <a:rPr b="0" lang="en-US" sz="6600" spc="-1" strike="noStrike">
                <a:solidFill>
                  <a:srgbClr val="ffffff"/>
                </a:solidFill>
                <a:latin typeface="Gill Sans MT"/>
              </a:rPr>
              <a:t>THANK YOU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43200"/>
            <a:ext cx="12190320" cy="70286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04560" y="202680"/>
            <a:ext cx="4852440" cy="1603800"/>
          </a:xfrm>
          <a:prstGeom prst="rect">
            <a:avLst/>
          </a:prstGeom>
          <a:noFill/>
          <a:ln cap="sq"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88" strike="noStrike" cap="all">
                <a:solidFill>
                  <a:srgbClr val="ffffff"/>
                </a:solidFill>
                <a:latin typeface="Gill Sans MT"/>
              </a:rPr>
              <a:t>PRESENTED BY: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 rot="1800">
            <a:off x="911520" y="2974680"/>
            <a:ext cx="11658240" cy="342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                 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Batch – 98 (MICROSERVICES) :-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                                         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Naveen Kamatham (Emp Id: 6648 )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                                         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Renikunta Ganesh (Emp Id: 6618)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                                         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Shesha Thallu (Emp Id: 6619)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                                         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Adinarayana Kuruva (Emp Id: 6617)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  <a:ea typeface="Microsoft YaHei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/>
          </p:nvPr>
        </p:nvSpPr>
        <p:spPr>
          <a:xfrm>
            <a:off x="45720" y="6840"/>
            <a:ext cx="12141720" cy="685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c96731"/>
                </a:solidFill>
                <a:latin typeface="Gill Sans MT"/>
              </a:rPr>
              <a:t>INTRODUCTION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 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 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The main aim of the project is to manage employees.</a:t>
            </a: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The employee details are displayed, leaves and salaries of employees are managed 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    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 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          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     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3200400" y="3429000"/>
            <a:ext cx="5484960" cy="27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/>
          </p:nvPr>
        </p:nvSpPr>
        <p:spPr>
          <a:xfrm>
            <a:off x="2520" y="78840"/>
            <a:ext cx="11394000" cy="66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c96731"/>
                </a:solidFill>
                <a:latin typeface="Gill Sans MT"/>
              </a:rPr>
              <a:t>PROBLEM STATEMENT</a:t>
            </a:r>
            <a:r>
              <a:rPr b="0" lang="en-US" sz="3600" spc="-1" strike="noStrike">
                <a:solidFill>
                  <a:srgbClr val="ffffff"/>
                </a:solidFill>
                <a:latin typeface="Gill Sans MT"/>
              </a:rPr>
              <a:t> 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Gill Sans MT"/>
              </a:rPr>
              <a:t>     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Gill Sans MT"/>
              </a:rPr>
              <a:t>      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Gill Sans MT"/>
              </a:rPr>
              <a:t>      </a:t>
            </a:r>
            <a:r>
              <a:rPr b="0" lang="en-US" sz="3600" spc="-1" strike="noStrike">
                <a:solidFill>
                  <a:srgbClr val="ffffff"/>
                </a:solidFill>
                <a:latin typeface="Gill Sans MT"/>
              </a:rPr>
              <a:t>The problem definition</a:t>
            </a:r>
            <a:r>
              <a:rPr b="0" lang="en-US" sz="3600" spc="-1" strike="noStrike">
                <a:solidFill>
                  <a:srgbClr val="ffffff"/>
                </a:solidFill>
                <a:latin typeface="Gill Sans MT"/>
                <a:ea typeface="Gill Sans MT"/>
              </a:rPr>
              <a:t> for designing the system is     to maintain data of employee, to make easy controlling  of employees and employee data 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70718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2520" y="-50400"/>
            <a:ext cx="12184920" cy="680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c96731"/>
                </a:solidFill>
                <a:latin typeface="Gill Sans MT"/>
              </a:rPr>
              <a:t>ARCHITECTURE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           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Rectangle 1"/>
          <p:cNvSpPr/>
          <p:nvPr/>
        </p:nvSpPr>
        <p:spPr>
          <a:xfrm>
            <a:off x="448560" y="2224080"/>
            <a:ext cx="2226600" cy="2039760"/>
          </a:xfrm>
          <a:prstGeom prst="rect">
            <a:avLst/>
          </a:prstGeom>
          <a:solidFill>
            <a:srgbClr val="b2b2b2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Arrow: Right 2"/>
          <p:cNvSpPr/>
          <p:nvPr/>
        </p:nvSpPr>
        <p:spPr>
          <a:xfrm>
            <a:off x="2971800" y="3013200"/>
            <a:ext cx="860760" cy="415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Rectangle 2"/>
          <p:cNvSpPr/>
          <p:nvPr/>
        </p:nvSpPr>
        <p:spPr>
          <a:xfrm>
            <a:off x="4114800" y="2302920"/>
            <a:ext cx="2226600" cy="2039760"/>
          </a:xfrm>
          <a:prstGeom prst="rect">
            <a:avLst/>
          </a:prstGeom>
          <a:solidFill>
            <a:srgbClr val="b2b2b2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Dockerization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Arrow: Right 4"/>
          <p:cNvSpPr/>
          <p:nvPr/>
        </p:nvSpPr>
        <p:spPr>
          <a:xfrm>
            <a:off x="6682320" y="3013200"/>
            <a:ext cx="860760" cy="415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Rectangle 3"/>
          <p:cNvSpPr/>
          <p:nvPr/>
        </p:nvSpPr>
        <p:spPr>
          <a:xfrm>
            <a:off x="7831080" y="2302920"/>
            <a:ext cx="2226600" cy="2039760"/>
          </a:xfrm>
          <a:prstGeom prst="rect">
            <a:avLst/>
          </a:prstGeom>
          <a:solidFill>
            <a:srgbClr val="b2b2b2"/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/>
          </p:nvPr>
        </p:nvSpPr>
        <p:spPr>
          <a:xfrm>
            <a:off x="45720" y="-5760"/>
            <a:ext cx="12084120" cy="675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c96731"/>
                </a:solidFill>
                <a:latin typeface="Gill Sans MT"/>
              </a:rPr>
              <a:t>TECHNOLOGIES</a:t>
            </a: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      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s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pring boot MVC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         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Angular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         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HTML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        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CSS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         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MYSQL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         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Docker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         </a:t>
            </a:r>
            <a:r>
              <a:rPr b="0" lang="en-US" sz="2800" spc="-1" strike="noStrike">
                <a:solidFill>
                  <a:srgbClr val="ffffff"/>
                </a:solidFill>
                <a:latin typeface="Gill Sans MT"/>
              </a:rPr>
              <a:t>AWS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5" name="Picture 10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6866640" y="321120"/>
            <a:ext cx="2741400" cy="144072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13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4420440" y="1854360"/>
            <a:ext cx="2141280" cy="21412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4" descr="Logo, icon&#10;&#10;Description automatically generated"/>
          <p:cNvPicPr/>
          <p:nvPr/>
        </p:nvPicPr>
        <p:blipFill>
          <a:blip r:embed="rId4"/>
          <a:stretch/>
        </p:blipFill>
        <p:spPr>
          <a:xfrm>
            <a:off x="6858000" y="1890720"/>
            <a:ext cx="2349360" cy="23493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9465120" y="1828800"/>
            <a:ext cx="2422080" cy="24220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7" descr="Logo&#10;&#10;Description automatically generated"/>
          <p:cNvPicPr/>
          <p:nvPr/>
        </p:nvPicPr>
        <p:blipFill>
          <a:blip r:embed="rId6"/>
          <a:stretch/>
        </p:blipFill>
        <p:spPr>
          <a:xfrm>
            <a:off x="4237560" y="4572000"/>
            <a:ext cx="2620440" cy="160020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18" descr="Logo, company name&#10;&#10;Description automatically generated"/>
          <p:cNvPicPr/>
          <p:nvPr/>
        </p:nvPicPr>
        <p:blipFill>
          <a:blip r:embed="rId7"/>
          <a:stretch/>
        </p:blipFill>
        <p:spPr>
          <a:xfrm>
            <a:off x="6945480" y="4800600"/>
            <a:ext cx="2655720" cy="12459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8"/>
          <a:stretch/>
        </p:blipFill>
        <p:spPr>
          <a:xfrm>
            <a:off x="9829800" y="4479480"/>
            <a:ext cx="1918080" cy="203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4068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0" y="-13320"/>
            <a:ext cx="12342960" cy="732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</a:rPr>
              <a:t>                                                                   </a:t>
            </a:r>
            <a:r>
              <a:rPr b="0" lang="en-US" sz="4000" spc="-1" strike="noStrike">
                <a:solidFill>
                  <a:srgbClr val="ffffff"/>
                </a:solidFill>
                <a:latin typeface="Gill Sans MT"/>
              </a:rPr>
              <a:t>RESULTS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ill Sans MT"/>
              </a:rPr>
              <a:t>  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rcRect l="0" t="0" r="2598" b="4355"/>
          <a:stretch/>
        </p:blipFill>
        <p:spPr>
          <a:xfrm>
            <a:off x="6172200" y="857160"/>
            <a:ext cx="5484960" cy="27986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rcRect l="0" t="0" r="0" b="7662"/>
          <a:stretch/>
        </p:blipFill>
        <p:spPr>
          <a:xfrm>
            <a:off x="228600" y="2057400"/>
            <a:ext cx="5477400" cy="275688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rcRect l="0" t="0" r="0" b="7416"/>
          <a:stretch/>
        </p:blipFill>
        <p:spPr>
          <a:xfrm>
            <a:off x="6172200" y="3886200"/>
            <a:ext cx="5484960" cy="262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360"/>
            <a:ext cx="12190320" cy="685620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rcRect l="0" t="0" r="0" b="4631"/>
          <a:stretch/>
        </p:blipFill>
        <p:spPr>
          <a:xfrm>
            <a:off x="369360" y="228600"/>
            <a:ext cx="5541840" cy="297036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rcRect l="0" t="0" r="0" b="8312"/>
          <a:stretch/>
        </p:blipFill>
        <p:spPr>
          <a:xfrm>
            <a:off x="6400800" y="1600200"/>
            <a:ext cx="5442120" cy="297036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4"/>
          <a:srcRect l="0" t="0" r="0" b="6388"/>
          <a:stretch/>
        </p:blipFill>
        <p:spPr>
          <a:xfrm>
            <a:off x="289080" y="3429000"/>
            <a:ext cx="5645520" cy="29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Background pattern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360"/>
            <a:ext cx="12190320" cy="685620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rcRect l="0" t="0" r="0" b="6388"/>
          <a:stretch/>
        </p:blipFill>
        <p:spPr>
          <a:xfrm>
            <a:off x="267120" y="441720"/>
            <a:ext cx="5675040" cy="275724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rcRect l="0" t="0" r="0" b="6388"/>
          <a:stretch/>
        </p:blipFill>
        <p:spPr>
          <a:xfrm>
            <a:off x="6279840" y="1587600"/>
            <a:ext cx="5706000" cy="300204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4"/>
          <a:srcRect l="0" t="0" r="0" b="6388"/>
          <a:stretch/>
        </p:blipFill>
        <p:spPr>
          <a:xfrm>
            <a:off x="236160" y="3625920"/>
            <a:ext cx="5706000" cy="277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26</TotalTime>
  <Application>LibreOffice/7.2.6.2$Windows_X86_64 LibreOffice_project/b0ec3a565991f7569a5a7f5d24fed7f52653d754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2022-03-31T15:31:41Z</dcterms:created>
  <dc:creator/>
  <dc:description/>
  <dc:language>en-US</dc:language>
  <cp:lastModifiedBy/>
  <dcterms:modified xsi:type="dcterms:W3CDTF">2022-05-27T09:27:29Z</dcterms:modified>
  <cp:revision>774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